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notesMasterIdLst>
    <p:notesMasterId r:id="rId13"/>
  </p:notesMasterIdLst>
  <p:sldIdLst>
    <p:sldId id="256" r:id="rId5"/>
    <p:sldId id="257" r:id="rId6"/>
    <p:sldId id="266" r:id="rId7"/>
    <p:sldId id="261" r:id="rId8"/>
    <p:sldId id="280" r:id="rId9"/>
    <p:sldId id="278" r:id="rId10"/>
    <p:sldId id="275" r:id="rId11"/>
    <p:sldId id="276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736125-4563-69A0-7872-FAEDEDF2E444}" v="148" dt="2025-01-09T21:24:04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COTELLI LEONARDO" userId="S::l.saccotelli@studenti.uniba.it::d3e4853e-063d-40c1-9f0f-ee98857da9b9" providerId="AD" clId="Web-{E3736125-4563-69A0-7872-FAEDEDF2E444}"/>
    <pc:docChg chg="modSld">
      <pc:chgData name="SACCOTELLI LEONARDO" userId="S::l.saccotelli@studenti.uniba.it::d3e4853e-063d-40c1-9f0f-ee98857da9b9" providerId="AD" clId="Web-{E3736125-4563-69A0-7872-FAEDEDF2E444}" dt="2025-01-09T21:24:04.311" v="163" actId="14100"/>
      <pc:docMkLst>
        <pc:docMk/>
      </pc:docMkLst>
      <pc:sldChg chg="addSp modSp">
        <pc:chgData name="SACCOTELLI LEONARDO" userId="S::l.saccotelli@studenti.uniba.it::d3e4853e-063d-40c1-9f0f-ee98857da9b9" providerId="AD" clId="Web-{E3736125-4563-69A0-7872-FAEDEDF2E444}" dt="2025-01-09T21:24:04.311" v="163" actId="14100"/>
        <pc:sldMkLst>
          <pc:docMk/>
          <pc:sldMk cId="744081787" sldId="276"/>
        </pc:sldMkLst>
        <pc:spChg chg="mod">
          <ac:chgData name="SACCOTELLI LEONARDO" userId="S::l.saccotelli@studenti.uniba.it::d3e4853e-063d-40c1-9f0f-ee98857da9b9" providerId="AD" clId="Web-{E3736125-4563-69A0-7872-FAEDEDF2E444}" dt="2025-01-09T21:24:04.311" v="163" actId="14100"/>
          <ac:spMkLst>
            <pc:docMk/>
            <pc:sldMk cId="744081787" sldId="276"/>
            <ac:spMk id="2" creationId="{B12340C8-846D-69B8-F949-4E283E1FBC3B}"/>
          </ac:spMkLst>
        </pc:spChg>
        <pc:spChg chg="add mod">
          <ac:chgData name="SACCOTELLI LEONARDO" userId="S::l.saccotelli@studenti.uniba.it::d3e4853e-063d-40c1-9f0f-ee98857da9b9" providerId="AD" clId="Web-{E3736125-4563-69A0-7872-FAEDEDF2E444}" dt="2025-01-09T21:23:10.231" v="123" actId="20577"/>
          <ac:spMkLst>
            <pc:docMk/>
            <pc:sldMk cId="744081787" sldId="276"/>
            <ac:spMk id="6" creationId="{02201CB4-021D-71A1-FDD1-0F791BDC650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F130-6499-49DB-976C-A3FC95A741B1}" type="datetimeFigureOut">
              <a:rPr lang="it-IT" smtClean="0"/>
              <a:t>10/01/2025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33320-C5D7-452A-9A98-AB317D17F3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677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2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0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3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0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0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3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8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5A3695-4A2E-2F6F-D2F3-8921A0EF51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-1"/>
            <a:ext cx="12191979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44B498-CCDC-D4DC-B7BB-68A8A7A83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A11AC-ECA7-9DE7-8DA7-CF7863948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347697"/>
          </a:xfr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GB" sz="3800" b="0" noProof="0" dirty="0"/>
              <a:t>Exercise 2 -  </a:t>
            </a:r>
            <a:br>
              <a:rPr lang="en-GB" sz="3800" b="0" noProof="0" dirty="0"/>
            </a:br>
            <a:r>
              <a:rPr lang="en-GB" sz="3800" b="0" noProof="0" dirty="0"/>
              <a:t>FSM &amp; LLM</a:t>
            </a:r>
            <a:br>
              <a:rPr lang="en-GB" sz="3200" noProof="0" dirty="0"/>
            </a:br>
            <a:r>
              <a:rPr lang="en-GB" sz="3200" b="0" i="1" noProof="0" dirty="0"/>
              <a:t>NPC  brain’s behaviour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D9B15-6A09-4B07-A13E-7C2ACFB7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4023360" cy="1207008"/>
          </a:xfrm>
        </p:spPr>
        <p:txBody>
          <a:bodyPr anchor="t">
            <a:normAutofit/>
          </a:bodyPr>
          <a:lstStyle/>
          <a:p>
            <a:r>
              <a:rPr lang="en-GB" sz="2000" noProof="0" dirty="0"/>
              <a:t>Saccotelli Leonardo - 761047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19A618-C841-FF12-92B8-648FB0E9CBF1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159211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77702-7B54-721F-6F16-5AD69CD2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GB" sz="3400" noProof="0" dirty="0"/>
              <a:t>Goal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B994-0A4D-620A-0437-CDA03F6AE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8" y="2688336"/>
            <a:ext cx="4730889" cy="3584448"/>
          </a:xfrm>
        </p:spPr>
        <p:txBody>
          <a:bodyPr anchor="t">
            <a:normAutofit/>
          </a:bodyPr>
          <a:lstStyle/>
          <a:p>
            <a:pPr algn="just"/>
            <a:r>
              <a:rPr lang="it-IT" sz="2200" noProof="0" dirty="0" err="1"/>
              <a:t>Improve</a:t>
            </a:r>
            <a:r>
              <a:rPr lang="it-IT" sz="2200" noProof="0" dirty="0"/>
              <a:t> the interaction of the </a:t>
            </a:r>
            <a:r>
              <a:rPr lang="it-IT" sz="2200" b="1" noProof="0" dirty="0"/>
              <a:t>NPC</a:t>
            </a:r>
            <a:r>
              <a:rPr lang="it-IT" sz="2200" noProof="0" dirty="0"/>
              <a:t> with the player</a:t>
            </a:r>
            <a:r>
              <a:rPr lang="it-IT" sz="2200" dirty="0"/>
              <a:t> </a:t>
            </a:r>
            <a:r>
              <a:rPr lang="it-IT" sz="2200" dirty="0" err="1"/>
              <a:t>using</a:t>
            </a:r>
            <a:r>
              <a:rPr lang="it-IT" sz="2200" dirty="0"/>
              <a:t> a </a:t>
            </a:r>
            <a:r>
              <a:rPr lang="it-IT" sz="2200" b="1" dirty="0"/>
              <a:t>Large Language Model (LLM) </a:t>
            </a:r>
            <a:r>
              <a:rPr lang="it-IT" sz="2200" dirty="0"/>
              <a:t>to </a:t>
            </a:r>
            <a:r>
              <a:rPr lang="en-US" sz="2200" dirty="0"/>
              <a:t>allow the generation of  realistic communicative behavior of the agent.</a:t>
            </a:r>
          </a:p>
          <a:p>
            <a:pPr algn="just"/>
            <a:r>
              <a:rPr lang="en-GB" sz="2400" b="1" dirty="0"/>
              <a:t>LLM </a:t>
            </a:r>
            <a:r>
              <a:rPr lang="en-GB" sz="2400" dirty="0"/>
              <a:t>used: GPT-4o</a:t>
            </a:r>
            <a:endParaRPr lang="en-GB" sz="2200" dirty="0"/>
          </a:p>
        </p:txBody>
      </p:sp>
      <p:pic>
        <p:nvPicPr>
          <p:cNvPr id="5" name="Picture 4" descr="A group of people walking in a futuristic city&#10;&#10;Description automatically generated">
            <a:extLst>
              <a:ext uri="{FF2B5EF4-FFF2-40B4-BE49-F238E27FC236}">
                <a16:creationId xmlns:a16="http://schemas.microsoft.com/office/drawing/2014/main" id="{8EAC7BA3-0CB1-AE60-C3C6-7709061E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r="2211" b="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30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3EC1C2B-14F7-0357-4AD6-C8AA0DDF4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6" y="865839"/>
            <a:ext cx="11896747" cy="55349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EC1C487-FCE4-AAAC-C0D9-72AC1AF31AE9}"/>
              </a:ext>
            </a:extLst>
          </p:cNvPr>
          <p:cNvSpPr txBox="1">
            <a:spLocks/>
          </p:cNvSpPr>
          <p:nvPr/>
        </p:nvSpPr>
        <p:spPr>
          <a:xfrm>
            <a:off x="1115568" y="129894"/>
            <a:ext cx="10168128" cy="7359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</a:t>
            </a:r>
            <a:r>
              <a:rPr lang="it-IT" dirty="0" err="1"/>
              <a:t>Rapresentations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888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3C09F-C7C2-6098-5903-D167B162F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D5D685D-02E0-9FE0-226D-6DE828CB5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" r="2" b="5977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8B157-5215-5B3B-6A44-10B8C2A2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JSON File</a:t>
            </a:r>
            <a:endParaRPr lang="en-US" sz="4800" noProof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03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3E7EB-4A7A-94FB-89FD-AA30F2B8C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CF65FF-DC15-46A9-6933-BAB45DF19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2D0D7-E793-493F-5943-9B63318B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GB" sz="3400" noProof="0" dirty="0"/>
              <a:t>Initial instructions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7D114-1967-9CC6-92FF-EA313A3B0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2FFE7B-E119-62A1-AE19-3CA41B7C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8163-962A-6043-91FF-FEBBFE899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8" y="2514600"/>
            <a:ext cx="4730889" cy="4270248"/>
          </a:xfrm>
        </p:spPr>
        <p:txBody>
          <a:bodyPr anchor="t">
            <a:normAutofit fontScale="62500" lnSpcReduction="20000"/>
          </a:bodyPr>
          <a:lstStyle/>
          <a:p>
            <a:r>
              <a:rPr lang="it-IT" sz="2400" dirty="0" err="1"/>
              <a:t>You</a:t>
            </a:r>
            <a:r>
              <a:rPr lang="it-IT" sz="2400" dirty="0"/>
              <a:t> are an NPC of a game set in a cyberpunk world. The world and </a:t>
            </a:r>
            <a:r>
              <a:rPr lang="it-IT" sz="2400" dirty="0" err="1"/>
              <a:t>its</a:t>
            </a:r>
            <a:r>
              <a:rPr lang="it-IT" sz="2400" dirty="0"/>
              <a:t> </a:t>
            </a:r>
            <a:r>
              <a:rPr lang="it-IT" sz="2400" dirty="0" err="1"/>
              <a:t>main</a:t>
            </a:r>
            <a:r>
              <a:rPr lang="it-IT" sz="2400" dirty="0"/>
              <a:t> </a:t>
            </a:r>
            <a:r>
              <a:rPr lang="it-IT" sz="2400" dirty="0" err="1"/>
              <a:t>aspects</a:t>
            </a:r>
            <a:r>
              <a:rPr lang="it-IT" sz="2400" dirty="0"/>
              <a:t>, </a:t>
            </a:r>
            <a:r>
              <a:rPr lang="it-IT" sz="2400" dirty="0" err="1"/>
              <a:t>as</a:t>
            </a:r>
            <a:r>
              <a:rPr lang="it-IT" sz="2400" dirty="0"/>
              <a:t> </a:t>
            </a:r>
            <a:r>
              <a:rPr lang="it-IT" sz="2400" dirty="0" err="1"/>
              <a:t>well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</a:t>
            </a:r>
            <a:r>
              <a:rPr lang="it-IT" sz="2400" dirty="0" err="1"/>
              <a:t>your</a:t>
            </a:r>
            <a:r>
              <a:rPr lang="it-IT" sz="2400" dirty="0"/>
              <a:t> </a:t>
            </a:r>
            <a:r>
              <a:rPr lang="it-IT" sz="2400" dirty="0" err="1"/>
              <a:t>main</a:t>
            </a:r>
            <a:r>
              <a:rPr lang="it-IT" sz="2400" dirty="0"/>
              <a:t> </a:t>
            </a:r>
            <a:r>
              <a:rPr lang="it-IT" sz="2400" dirty="0" err="1"/>
              <a:t>aspects</a:t>
            </a:r>
            <a:r>
              <a:rPr lang="it-IT" sz="2400" dirty="0"/>
              <a:t> and the </a:t>
            </a:r>
            <a:r>
              <a:rPr lang="it-IT" sz="2400" dirty="0" err="1"/>
              <a:t>aspects</a:t>
            </a:r>
            <a:r>
              <a:rPr lang="it-IT" sz="2400" dirty="0"/>
              <a:t> of the players, are </a:t>
            </a:r>
            <a:r>
              <a:rPr lang="it-IT" sz="2400" dirty="0" err="1"/>
              <a:t>described</a:t>
            </a:r>
            <a:r>
              <a:rPr lang="it-IT" sz="2400" dirty="0"/>
              <a:t> in the </a:t>
            </a:r>
            <a:r>
              <a:rPr lang="it-IT" sz="2400" dirty="0" err="1"/>
              <a:t>loaded</a:t>
            </a:r>
            <a:r>
              <a:rPr lang="it-IT" sz="2400" dirty="0"/>
              <a:t> pdf </a:t>
            </a:r>
            <a:r>
              <a:rPr lang="it-IT" sz="2400" dirty="0" err="1"/>
              <a:t>document</a:t>
            </a:r>
            <a:r>
              <a:rPr lang="it-IT" sz="2400" dirty="0"/>
              <a:t>. </a:t>
            </a:r>
          </a:p>
          <a:p>
            <a:r>
              <a:rPr lang="it-IT" sz="2400" dirty="0"/>
              <a:t>Your </a:t>
            </a:r>
            <a:r>
              <a:rPr lang="it-IT" sz="2400" dirty="0" err="1"/>
              <a:t>own</a:t>
            </a:r>
            <a:r>
              <a:rPr lang="it-IT" sz="2400" dirty="0"/>
              <a:t> </a:t>
            </a:r>
            <a:r>
              <a:rPr lang="it-IT" sz="2400" dirty="0" err="1"/>
              <a:t>behavior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formally</a:t>
            </a:r>
            <a:r>
              <a:rPr lang="it-IT" sz="2400" dirty="0"/>
              <a:t> </a:t>
            </a:r>
            <a:r>
              <a:rPr lang="it-IT" sz="2400" dirty="0" err="1"/>
              <a:t>defined</a:t>
            </a:r>
            <a:r>
              <a:rPr lang="it-IT" sz="2400" dirty="0"/>
              <a:t> </a:t>
            </a:r>
            <a:r>
              <a:rPr lang="it-IT" sz="2400" dirty="0" err="1"/>
              <a:t>into</a:t>
            </a:r>
            <a:r>
              <a:rPr lang="it-IT" sz="2400" dirty="0"/>
              <a:t> the JSON file </a:t>
            </a:r>
            <a:r>
              <a:rPr lang="it-IT" sz="2400" dirty="0" err="1"/>
              <a:t>according</a:t>
            </a:r>
            <a:r>
              <a:rPr lang="it-IT" sz="2400" dirty="0"/>
              <a:t> to the JSON </a:t>
            </a:r>
            <a:r>
              <a:rPr lang="it-IT" sz="2400" dirty="0" err="1"/>
              <a:t>formalization</a:t>
            </a:r>
            <a:r>
              <a:rPr lang="it-IT" sz="2400" dirty="0"/>
              <a:t> of a finite state machine.</a:t>
            </a:r>
          </a:p>
          <a:p>
            <a:r>
              <a:rPr lang="en-US" sz="2400" dirty="0"/>
              <a:t>You must interact and act as the NPC of this world, according to the prompt and the events that are triggered from the player behavior and actions.</a:t>
            </a:r>
            <a:endParaRPr lang="it-IT" sz="2400" dirty="0"/>
          </a:p>
          <a:p>
            <a:r>
              <a:rPr lang="en-US" sz="2400" dirty="0"/>
              <a:t>You must reply showing the current state, the new state and he triggered events/transitions. You must reply with a communicative </a:t>
            </a:r>
            <a:r>
              <a:rPr lang="en-US" sz="2400" dirty="0" err="1"/>
              <a:t>bahavior</a:t>
            </a:r>
            <a:r>
              <a:rPr lang="en-US" sz="2400" dirty="0"/>
              <a:t> based on </a:t>
            </a:r>
            <a:r>
              <a:rPr lang="en-US" sz="2400" dirty="0" err="1"/>
              <a:t>on</a:t>
            </a:r>
            <a:r>
              <a:rPr lang="en-US" sz="2400" dirty="0"/>
              <a:t> the triggered events. Reason on what can be the most appropriate reply based on what is happening in the world.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CBAE8-5800-CF8F-25E0-F2E76FA12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" b="27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177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1E9CC-1F56-C540-C3E3-07B67AA60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908F9E-4F13-F389-B549-3F9CDD70EF54}"/>
              </a:ext>
            </a:extLst>
          </p:cNvPr>
          <p:cNvSpPr txBox="1">
            <a:spLocks/>
          </p:cNvSpPr>
          <p:nvPr/>
        </p:nvSpPr>
        <p:spPr>
          <a:xfrm>
            <a:off x="359172" y="1144769"/>
            <a:ext cx="3724217" cy="289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Simulation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BFA5D-C3DF-4A1A-E064-53655229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757810"/>
            <a:ext cx="3675888" cy="2168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073280-5EFD-B79C-544A-615D58B4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789975"/>
            <a:ext cx="3675888" cy="210444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10332-0F55-1F97-63F9-00A2C6CA2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3893839"/>
            <a:ext cx="3675888" cy="1984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17313-C661-ED03-C869-B7522AC24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33" y="3861677"/>
            <a:ext cx="3675888" cy="20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33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833DC-77DE-E474-EB56-86AE4B69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9BFAEE-EB9E-F053-9E50-9351CA5E63FE}"/>
              </a:ext>
            </a:extLst>
          </p:cNvPr>
          <p:cNvSpPr txBox="1">
            <a:spLocks/>
          </p:cNvSpPr>
          <p:nvPr/>
        </p:nvSpPr>
        <p:spPr>
          <a:xfrm>
            <a:off x="1115568" y="129894"/>
            <a:ext cx="10168128" cy="7359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Simulation</a:t>
            </a:r>
            <a:endParaRPr lang="it-IT" dirty="0"/>
          </a:p>
        </p:txBody>
      </p:sp>
      <p:pic>
        <p:nvPicPr>
          <p:cNvPr id="2" name="2025-01-10 22-09-11">
            <a:hlinkClick r:id="" action="ppaction://media"/>
            <a:extLst>
              <a:ext uri="{FF2B5EF4-FFF2-40B4-BE49-F238E27FC236}">
                <a16:creationId xmlns:a16="http://schemas.microsoft.com/office/drawing/2014/main" id="{697B1EE2-665E-CEC8-61BA-14FDA5208D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93" end="9090.6111"/>
                </p14:media>
              </p:ext>
            </p:extLst>
          </p:nvPr>
        </p:nvPicPr>
        <p:blipFill>
          <a:blip r:embed="rId4"/>
          <a:srcRect l="22097" t="13957" r="3764" b="7441"/>
          <a:stretch>
            <a:fillRect/>
          </a:stretch>
        </p:blipFill>
        <p:spPr>
          <a:xfrm>
            <a:off x="1702050" y="865839"/>
            <a:ext cx="8765025" cy="5227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6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57673-969F-0E88-6B02-40E5CEB7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E4F990-9B22-EA21-83FC-CD02C7044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05A26B-487E-94F7-9E92-E2A7A07F9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12B254C-BB4E-5A31-16BB-ABB2B7259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-1"/>
            <a:ext cx="12191979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8232F1-07CD-BFBE-E8C5-9E0331613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340C8-846D-69B8-F949-4E283E1FB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349931" cy="3347697"/>
          </a:xfrm>
          <a:noFill/>
          <a:ln>
            <a:noFill/>
          </a:ln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GB" sz="3800" b="0" dirty="0"/>
              <a:t>Thank</a:t>
            </a:r>
            <a:r>
              <a:rPr lang="en-GB" sz="3800" b="0" noProof="0" dirty="0"/>
              <a:t> for the attention</a:t>
            </a:r>
            <a:br>
              <a:rPr lang="en-GB" sz="3800" b="0" dirty="0"/>
            </a:br>
            <a:br>
              <a:rPr lang="en-GB" sz="3800" b="0" dirty="0"/>
            </a:br>
            <a:r>
              <a:rPr lang="en-GB" sz="2000" b="0" dirty="0"/>
              <a:t>Formal methods for computer science</a:t>
            </a:r>
            <a:br>
              <a:rPr lang="en-GB" sz="2000" b="0" dirty="0"/>
            </a:br>
            <a:r>
              <a:rPr lang="en-GB" sz="2000" b="0" dirty="0"/>
              <a:t>Prof. Berardina De Carolis </a:t>
            </a:r>
            <a:br>
              <a:rPr lang="en-GB" sz="2000" b="0" dirty="0"/>
            </a:br>
            <a:br>
              <a:rPr lang="en-GB" sz="2000" b="0" dirty="0"/>
            </a:br>
            <a:r>
              <a:rPr lang="en-GB" sz="2000" b="0" dirty="0"/>
              <a:t>Università </a:t>
            </a:r>
            <a:r>
              <a:rPr lang="en-GB" sz="2000" b="0" err="1"/>
              <a:t>degli</a:t>
            </a:r>
            <a:r>
              <a:rPr lang="en-GB" sz="2000" b="0" dirty="0"/>
              <a:t> </a:t>
            </a:r>
            <a:r>
              <a:rPr lang="en-GB" sz="2000" b="0" err="1"/>
              <a:t>studi</a:t>
            </a:r>
            <a:r>
              <a:rPr lang="en-GB" sz="2000" b="0" dirty="0"/>
              <a:t> di Bari Aldo Moro</a:t>
            </a:r>
            <a:br>
              <a:rPr lang="en-GB" sz="2000" b="0" dirty="0"/>
            </a:br>
            <a:r>
              <a:rPr lang="en-GB" sz="2000" b="0" dirty="0"/>
              <a:t>Computer Science </a:t>
            </a:r>
            <a:br>
              <a:rPr lang="en-GB" sz="1600" b="0" dirty="0"/>
            </a:br>
            <a:r>
              <a:rPr lang="en-GB" sz="3800" b="0" dirty="0"/>
              <a:t> </a:t>
            </a:r>
            <a:br>
              <a:rPr lang="en-GB" sz="3800" b="0" dirty="0"/>
            </a:br>
            <a:endParaRPr lang="en-GB" sz="3200" b="0" i="1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81BB74-4351-1251-0AE8-1D71D3883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B5213-D618-A671-C74C-AD65B2579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7C407-7D5A-8FDD-F161-16D41527A380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201CB4-021D-71A1-FDD1-0F791BDC650C}"/>
              </a:ext>
            </a:extLst>
          </p:cNvPr>
          <p:cNvSpPr txBox="1">
            <a:spLocks/>
          </p:cNvSpPr>
          <p:nvPr/>
        </p:nvSpPr>
        <p:spPr>
          <a:xfrm>
            <a:off x="455530" y="4642611"/>
            <a:ext cx="3996146" cy="15969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900" b="0" dirty="0"/>
              <a:t>Leonardo </a:t>
            </a:r>
            <a:r>
              <a:rPr lang="en-GB" sz="1900" b="0" err="1"/>
              <a:t>Saccotelli</a:t>
            </a:r>
            <a:endParaRPr lang="en-GB" sz="1900" b="0" i="1"/>
          </a:p>
          <a:p>
            <a:pPr algn="r"/>
            <a:r>
              <a:rPr lang="en-GB" sz="1900" b="0" dirty="0"/>
              <a:t>l.saccotelli@studenti.uniba.it</a:t>
            </a:r>
            <a:br>
              <a:rPr lang="en-GB" sz="3800" b="0" dirty="0"/>
            </a:br>
            <a:endParaRPr lang="en-GB" sz="3200" b="0" i="1"/>
          </a:p>
        </p:txBody>
      </p:sp>
    </p:spTree>
    <p:extLst>
      <p:ext uri="{BB962C8B-B14F-4D97-AF65-F5344CB8AC3E}">
        <p14:creationId xmlns:p14="http://schemas.microsoft.com/office/powerpoint/2010/main" val="74408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1aad8c-881e-4e5d-aff1-9aba7dbcd899" xsi:nil="true"/>
    <lcf76f155ced4ddcb4097134ff3c332f xmlns="0b4a4618-71d1-41fc-b0ea-1f051ae6486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1E88E7C43D0F84BA9455158E7C4ECC1" ma:contentTypeVersion="12" ma:contentTypeDescription="Creare un nuovo documento." ma:contentTypeScope="" ma:versionID="48065f0bcc506b09416205b9fa2eb729">
  <xsd:schema xmlns:xsd="http://www.w3.org/2001/XMLSchema" xmlns:xs="http://www.w3.org/2001/XMLSchema" xmlns:p="http://schemas.microsoft.com/office/2006/metadata/properties" xmlns:ns2="0b4a4618-71d1-41fc-b0ea-1f051ae64862" xmlns:ns3="1d1aad8c-881e-4e5d-aff1-9aba7dbcd899" targetNamespace="http://schemas.microsoft.com/office/2006/metadata/properties" ma:root="true" ma:fieldsID="fd5728af62096996b0dedbeeaec8deff" ns2:_="" ns3:_="">
    <xsd:import namespace="0b4a4618-71d1-41fc-b0ea-1f051ae64862"/>
    <xsd:import namespace="1d1aad8c-881e-4e5d-aff1-9aba7dbcd89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a4618-71d1-41fc-b0ea-1f051ae6486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1aad8c-881e-4e5d-aff1-9aba7dbcd89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d54def2-d601-4fc5-9651-9c33f596e625}" ma:internalName="TaxCatchAll" ma:showField="CatchAllData" ma:web="1d1aad8c-881e-4e5d-aff1-9aba7dbcd8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123916-FB64-4056-83C7-D780E034FC19}">
  <ds:schemaRefs>
    <ds:schemaRef ds:uri="http://schemas.microsoft.com/office/2006/metadata/properties"/>
    <ds:schemaRef ds:uri="http://schemas.microsoft.com/office/infopath/2007/PartnerControls"/>
    <ds:schemaRef ds:uri="1d1aad8c-881e-4e5d-aff1-9aba7dbcd899"/>
    <ds:schemaRef ds:uri="0b4a4618-71d1-41fc-b0ea-1f051ae64862"/>
  </ds:schemaRefs>
</ds:datastoreItem>
</file>

<file path=customXml/itemProps2.xml><?xml version="1.0" encoding="utf-8"?>
<ds:datastoreItem xmlns:ds="http://schemas.openxmlformats.org/officeDocument/2006/customXml" ds:itemID="{79A3DD2A-6167-454E-B25A-F5928DF8C9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E676E5-6D84-4160-B718-6DE29CB33A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a4618-71d1-41fc-b0ea-1f051ae64862"/>
    <ds:schemaRef ds:uri="1d1aad8c-881e-4e5d-aff1-9aba7dbcd8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246</Words>
  <Application>Microsoft Office PowerPoint</Application>
  <PresentationFormat>Widescreen</PresentationFormat>
  <Paragraphs>19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Avenir Next LT Pro</vt:lpstr>
      <vt:lpstr>Calibri</vt:lpstr>
      <vt:lpstr>Neue Haas Grotesk Text Pro</vt:lpstr>
      <vt:lpstr>AccentBoxVTI</vt:lpstr>
      <vt:lpstr>Exercise 2 -   FSM &amp; LLM NPC  brain’s behaviour</vt:lpstr>
      <vt:lpstr>Goal</vt:lpstr>
      <vt:lpstr>PowerPoint Presentation</vt:lpstr>
      <vt:lpstr>JSON File</vt:lpstr>
      <vt:lpstr>Initial instructions</vt:lpstr>
      <vt:lpstr>PowerPoint Presentation</vt:lpstr>
      <vt:lpstr>PowerPoint Presentation</vt:lpstr>
      <vt:lpstr>Thank for the attention  Formal methods for computer science Prof. Berardina De Carolis   Università degli studi di Bari Aldo Moro Computer Science   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SACCOTELLI LEONARDO</dc:creator>
  <cp:lastModifiedBy>SACCOTELLI LEONARDO</cp:lastModifiedBy>
  <cp:revision>56</cp:revision>
  <dcterms:created xsi:type="dcterms:W3CDTF">2025-01-07T22:04:01Z</dcterms:created>
  <dcterms:modified xsi:type="dcterms:W3CDTF">2025-01-10T21:41:33Z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0x01010091E88E7C43D0F84BA9455158E7C4ECC1</vt:lpwstr>
  </property>
  <property fmtid="{D5CDD505-2E9C-101B-9397-08002B2CF9AE}" pid="3" name="MediaServiceImageTags">
    <vt:lpwstr/>
  </property>
</Properties>
</file>